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90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8645A2-C90D-42E2-9495-06AB81D83AC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3B5111-1072-4749-82B2-DCED870D3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1C37705-BF3B-456A-8253-5D4B2434E6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98D9F7F-AEB8-4B20-A46A-F57C98596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0C0C710-7749-45C8-A81B-49A51C031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75B7631-744C-4C74-B6F6-1C36487F5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7555D8-0FAC-47D3-B6AA-0847704DEF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7AA5BA0-8408-4385-B506-8EF2450CA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97D1927-0C62-44FB-871A-2A894A12B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58315D2-DE85-4E0C-A76E-9C29804B3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4178E70-11C7-4092-947C-C012F9C74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B0C168C-A657-45F7-8713-9C783FF38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26DC6FA-36DE-44D8-BD82-8D731CB2A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altLang="en-US"/>
              <a:t>Must I Go Empty-Handed </a:t>
            </a:r>
            <a:r>
              <a:rPr lang="zh-TW" altLang="en-US"/>
              <a:t>豈可空手回天府</a:t>
            </a: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9010331-06CC-405A-9413-CE8D8273AB30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564B3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3C09881-E9B1-4820-B991-D4A2C06E5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59436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altLang="zh-TW" sz="1800" smtClean="0">
                <a:ea typeface="華康儷中黑"/>
                <a:cs typeface="華康儷中黑"/>
              </a:rPr>
              <a:t>[ C.1 ]</a:t>
            </a:r>
          </a:p>
          <a:p>
            <a:r>
              <a:rPr lang="zh-TW" altLang="en-US" sz="48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</a:p>
          <a:p>
            <a:pPr>
              <a:buFont typeface="Wingdings" pitchFamily="2" charset="2"/>
              <a:buNone/>
            </a:pPr>
            <a:r>
              <a:rPr lang="en-US" altLang="zh-TW" sz="40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</a:p>
          <a:p>
            <a:r>
              <a:rPr lang="zh-TW" altLang="en-US" sz="4800" b="1" smtClean="0">
                <a:solidFill>
                  <a:srgbClr val="CC00CC"/>
                </a:solidFill>
                <a:ea typeface="華康儷中黑"/>
                <a:cs typeface="華康儷中黑"/>
              </a:rPr>
              <a:t> </a:t>
            </a:r>
            <a:r>
              <a:rPr lang="en-US" altLang="zh-TW" sz="3600" b="1" smtClean="0">
                <a:solidFill>
                  <a:srgbClr val="CC00CC"/>
                </a:solidFill>
                <a:ea typeface="華康儷中黑"/>
                <a:cs typeface="華康儷中黑"/>
              </a:rPr>
              <a:t>S#87</a:t>
            </a:r>
            <a:r>
              <a:rPr lang="zh-TW" altLang="en-US" sz="4800" b="1" smtClean="0">
                <a:solidFill>
                  <a:srgbClr val="CC00CC"/>
                </a:solidFill>
                <a:ea typeface="華康儷中黑"/>
                <a:cs typeface="華康儷中黑"/>
              </a:rPr>
              <a:t> </a:t>
            </a:r>
            <a:r>
              <a:rPr lang="zh-TW" altLang="en-US" sz="6600" b="1" smtClean="0">
                <a:solidFill>
                  <a:srgbClr val="CC00CC"/>
                </a:solidFill>
                <a:ea typeface="華康儷中黑"/>
                <a:cs typeface="華康儷中黑"/>
              </a:rPr>
              <a:t>豈可空手回天府</a:t>
            </a:r>
          </a:p>
          <a:p>
            <a:pPr>
              <a:buFont typeface="Wingdings" pitchFamily="2" charset="2"/>
              <a:buNone/>
            </a:pPr>
            <a:r>
              <a:rPr lang="en-US" altLang="zh-TW" sz="4000" b="1" smtClean="0">
                <a:solidFill>
                  <a:srgbClr val="CC00CC"/>
                </a:solidFill>
                <a:ea typeface="新細明體" pitchFamily="18" charset="-120"/>
              </a:rPr>
              <a:t>     </a:t>
            </a:r>
            <a:r>
              <a:rPr lang="zh-CN" altLang="en-US" sz="4000" b="1" smtClean="0">
                <a:solidFill>
                  <a:srgbClr val="CC00CC"/>
                </a:solidFill>
                <a:ea typeface="新細明體" pitchFamily="18" charset="-120"/>
              </a:rPr>
              <a:t> </a:t>
            </a:r>
            <a:r>
              <a:rPr lang="en-US" altLang="zh-TW" sz="4800" b="1" smtClean="0">
                <a:solidFill>
                  <a:srgbClr val="CC00CC"/>
                </a:solidFill>
                <a:ea typeface="新細明體" pitchFamily="18" charset="-120"/>
              </a:rPr>
              <a:t>Must I empty-handed go?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331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31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altLang="zh-TW" sz="1800" smtClean="0">
                <a:ea typeface="華康儷中黑"/>
                <a:cs typeface="華康儷中黑"/>
              </a:rPr>
              <a:t>[ 1.1 ]</a:t>
            </a: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CN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主若今日接我灵魂，</a:t>
            </a:r>
            <a:endParaRPr lang="zh-TW" altLang="en-US" sz="4400" b="1" smtClean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"Must I go, and empty-handed,"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我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能坦然見主</a:t>
            </a:r>
            <a:r>
              <a:rPr lang="zh-CN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否？</a:t>
            </a:r>
            <a:endParaRPr lang="zh-TW" altLang="en-US" sz="4400" b="1" smtClean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Thus my dear Redeemer meet?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未領一人歸向耶穌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，</a:t>
            </a:r>
            <a:endParaRPr lang="zh-TW" altLang="en-US" sz="4000" b="1" smtClean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Not one day of service give Him,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全無珍寶獻主前</a:t>
            </a:r>
            <a:r>
              <a:rPr lang="zh-CN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。</a:t>
            </a:r>
            <a:endParaRPr lang="zh-TW" altLang="en-US" sz="4400" b="1" smtClean="0">
              <a:solidFill>
                <a:srgbClr val="CC00CC"/>
              </a:solidFill>
              <a:ea typeface="華康儷中黑"/>
              <a:cs typeface="華康儷中黑"/>
            </a:endParaRPr>
          </a:p>
          <a:p>
            <a:pPr>
              <a:buFont typeface="Wingdings" pitchFamily="2" charset="2"/>
              <a:buNone/>
            </a:pPr>
            <a:r>
              <a:rPr lang="en-US" altLang="en-US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 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Lay no trophy at His feet?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434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5943600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800" dirty="0" smtClean="0">
                <a:ea typeface="華康儷中黑" pitchFamily="1" charset="-120"/>
              </a:rPr>
              <a:t>[ C.1 ]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工尚未成我即去乎</a:t>
            </a:r>
            <a:r>
              <a:rPr lang="zh-CN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，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"Must I go, and empty-handed?"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何能如此見恩主</a:t>
            </a:r>
            <a:r>
              <a:rPr lang="zh-CN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，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Must I meet my </a:t>
            </a:r>
            <a:r>
              <a:rPr lang="en-GB" altLang="zh-TW" sz="4000" b="1" dirty="0" err="1" smtClean="0">
                <a:solidFill>
                  <a:srgbClr val="CC00CC"/>
                </a:solidFill>
                <a:ea typeface="新細明體" charset="-120"/>
              </a:rPr>
              <a:t>Savior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 so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未領一人歸向耶穌</a:t>
            </a:r>
            <a:r>
              <a:rPr lang="zh-CN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，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Not one soul with which to greet Him: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豈可空手回天府</a:t>
            </a:r>
            <a:r>
              <a:rPr lang="zh-CN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？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Must I empty-handed go?</a:t>
            </a:r>
            <a:endParaRPr lang="en-US" altLang="zh-TW" sz="3200" b="1" dirty="0" smtClean="0">
              <a:solidFill>
                <a:srgbClr val="CC00CC"/>
              </a:solidFill>
              <a:ea typeface="新細明體" charset="-12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536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36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28600"/>
            <a:ext cx="8229600" cy="59436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altLang="zh-TW" sz="1800" smtClean="0">
                <a:ea typeface="華康儷中黑"/>
                <a:cs typeface="華康儷中黑"/>
              </a:rPr>
              <a:t>[ 2.1 ]</a:t>
            </a: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今日見主我不畏縮</a:t>
            </a: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Not at death I shrink nor falter,</a:t>
            </a:r>
            <a:endParaRPr lang="zh-TW" altLang="en-US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因主耶穌已救我</a:t>
            </a: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For my Savior saves me now;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惟有一事使我難過</a:t>
            </a: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But to meet Him empty-handed,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空著雙手未結果</a:t>
            </a:r>
          </a:p>
          <a:p>
            <a:pPr>
              <a:buFont typeface="Wingdings" pitchFamily="2" charset="2"/>
              <a:buNone/>
            </a:pPr>
            <a:r>
              <a:rPr lang="en-US" altLang="en-US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Thought of that now clouds my brow.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638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5943600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800" dirty="0" smtClean="0">
                <a:ea typeface="華康儷中黑" pitchFamily="1" charset="-120"/>
              </a:rPr>
              <a:t>[ C.1 ]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工尚未成我即去乎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"Must I go, and empty-handed?"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何能如此見恩主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Must I meet my </a:t>
            </a:r>
            <a:r>
              <a:rPr lang="en-GB" altLang="zh-TW" sz="4000" b="1" dirty="0" err="1" smtClean="0">
                <a:solidFill>
                  <a:srgbClr val="CC00CC"/>
                </a:solidFill>
                <a:ea typeface="新細明體" charset="-120"/>
              </a:rPr>
              <a:t>Savior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 so?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未領一人歸向耶穌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Not one soul with which to greet Him: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豈可空手回天府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Must I empty-handed go?</a:t>
            </a:r>
            <a:endParaRPr lang="en-US" altLang="zh-TW" sz="3200" b="1" dirty="0" smtClean="0">
              <a:solidFill>
                <a:srgbClr val="CC00CC"/>
              </a:solidFill>
              <a:ea typeface="新細明體" charset="-12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741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41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altLang="zh-TW" sz="1800" smtClean="0">
                <a:ea typeface="華康儷中黑"/>
                <a:cs typeface="華康儷中黑"/>
              </a:rPr>
              <a:t>[ 3.1 ]</a:t>
            </a: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昔日罪中虛度光陰</a:t>
            </a: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O the years in sinning wasted;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</a:t>
            </a:r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現在豈敢再虛度</a:t>
            </a: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Could I but recall them now,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我今奉獻全身全心</a:t>
            </a:r>
          </a:p>
          <a:p>
            <a:pPr>
              <a:buFont typeface="Wingdings" pitchFamily="2" charset="2"/>
              <a:buNone/>
            </a:pPr>
            <a:r>
              <a:rPr lang="en-US" altLang="zh-TW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I would give them to my Savior,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  <a:p>
            <a:r>
              <a:rPr lang="zh-TW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       </a:t>
            </a:r>
            <a:r>
              <a:rPr lang="zh-CN" altLang="en-US" sz="4000" b="1" smtClean="0">
                <a:solidFill>
                  <a:srgbClr val="CC00CC"/>
                </a:solidFill>
                <a:ea typeface="華康儷中黑"/>
                <a:cs typeface="華康儷中黑"/>
              </a:rPr>
              <a:t>  </a:t>
            </a:r>
            <a:r>
              <a:rPr lang="zh-TW" altLang="en-US" sz="4400" b="1" smtClean="0">
                <a:solidFill>
                  <a:srgbClr val="CC00CC"/>
                </a:solidFill>
                <a:ea typeface="華康儷中黑"/>
                <a:cs typeface="華康儷中黑"/>
              </a:rPr>
              <a:t>欣然聽從主吩咐</a:t>
            </a:r>
          </a:p>
          <a:p>
            <a:pPr>
              <a:buFont typeface="Wingdings" pitchFamily="2" charset="2"/>
              <a:buNone/>
            </a:pPr>
            <a:r>
              <a:rPr lang="en-US" altLang="en-US" sz="3200" b="1" smtClean="0">
                <a:solidFill>
                  <a:srgbClr val="CC00CC"/>
                </a:solidFill>
                <a:ea typeface="新細明體" pitchFamily="18" charset="-120"/>
              </a:rPr>
              <a:t>   </a:t>
            </a:r>
            <a:r>
              <a:rPr lang="zh-CN" altLang="en-US" sz="3200" b="1" smtClean="0">
                <a:solidFill>
                  <a:srgbClr val="CC00CC"/>
                </a:solidFill>
                <a:ea typeface="新細明體" pitchFamily="18" charset="-120"/>
              </a:rPr>
              <a:t>        </a:t>
            </a:r>
            <a:r>
              <a:rPr lang="en-GB" altLang="zh-TW" sz="3200" b="1" smtClean="0">
                <a:solidFill>
                  <a:srgbClr val="CC00CC"/>
                </a:solidFill>
                <a:ea typeface="新細明體" pitchFamily="18" charset="-120"/>
              </a:rPr>
              <a:t>To His will I'd gladly bow.</a:t>
            </a:r>
            <a:endParaRPr lang="en-US" altLang="zh-TW" sz="3200" b="1" smtClean="0">
              <a:solidFill>
                <a:srgbClr val="CC00CC"/>
              </a:solidFill>
              <a:ea typeface="新細明體" pitchFamily="18" charset="-12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843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5943600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800" dirty="0" smtClean="0">
                <a:ea typeface="華康儷中黑" pitchFamily="1" charset="-120"/>
              </a:rPr>
              <a:t>[ C.1 ]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工尚未成我即去乎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"Must I go, and empty-handed?"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何能如此見恩主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Must I meet my </a:t>
            </a:r>
            <a:r>
              <a:rPr lang="en-GB" altLang="zh-TW" sz="4000" b="1" dirty="0" err="1" smtClean="0">
                <a:solidFill>
                  <a:srgbClr val="CC00CC"/>
                </a:solidFill>
                <a:ea typeface="新細明體" charset="-120"/>
              </a:rPr>
              <a:t>Savior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 so?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未領一人歸向耶穌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Not one soul with which to greet Him: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豈可空手回天府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Must I empty-handed go?</a:t>
            </a:r>
            <a:endParaRPr lang="en-US" altLang="zh-TW" sz="3200" b="1" dirty="0" smtClean="0">
              <a:solidFill>
                <a:srgbClr val="CC00CC"/>
              </a:solidFill>
              <a:ea typeface="新細明體" charset="-12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19460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4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46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229600" cy="5943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800" dirty="0" smtClean="0">
                <a:ea typeface="華康儷中黑" pitchFamily="1" charset="-120"/>
              </a:rPr>
              <a:t>[ </a:t>
            </a:r>
            <a:r>
              <a:rPr lang="en-US" altLang="zh-CN" sz="1800" dirty="0" smtClean="0">
                <a:ea typeface="華康儷中黑" pitchFamily="1" charset="-120"/>
              </a:rPr>
              <a:t>4</a:t>
            </a:r>
            <a:r>
              <a:rPr lang="en-US" altLang="zh-TW" sz="1800" dirty="0" smtClean="0">
                <a:ea typeface="華康儷中黑" pitchFamily="1" charset="-120"/>
              </a:rPr>
              <a:t>.1 ]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4000" b="1" dirty="0" smtClean="0">
                <a:solidFill>
                  <a:srgbClr val="CC00CC"/>
                </a:solidFill>
                <a:ea typeface="華康儷中黑" pitchFamily="1" charset="-120"/>
              </a:rPr>
              <a:t>            </a:t>
            </a:r>
            <a:r>
              <a:rPr lang="zh-CN" altLang="en-US" sz="4400" b="1" dirty="0" smtClean="0">
                <a:solidFill>
                  <a:srgbClr val="CC00CC"/>
                </a:solidFill>
                <a:ea typeface="華康儷中黑" pitchFamily="1" charset="-120"/>
              </a:rPr>
              <a:t>我</a:t>
            </a:r>
            <a:r>
              <a:rPr lang="zh-CN" altLang="en-US" sz="4400" b="1" dirty="0">
                <a:solidFill>
                  <a:srgbClr val="CC00CC"/>
                </a:solidFill>
                <a:ea typeface="華康儷中黑" pitchFamily="1" charset="-120"/>
              </a:rPr>
              <a:t>实甘愿竭尽</a:t>
            </a:r>
            <a:r>
              <a:rPr lang="zh-CN" altLang="en-US" sz="4400" b="1" dirty="0" smtClean="0">
                <a:solidFill>
                  <a:srgbClr val="CC00CC"/>
                </a:solidFill>
                <a:ea typeface="華康儷中黑" pitchFamily="1" charset="-120"/>
              </a:rPr>
              <a:t>心才</a:t>
            </a:r>
            <a:r>
              <a:rPr lang="zh-CN" altLang="en-US" sz="4000" b="1" dirty="0" smtClean="0">
                <a:solidFill>
                  <a:srgbClr val="CC00CC"/>
                </a:solidFill>
                <a:ea typeface="華康儷中黑" pitchFamily="1" charset="-120"/>
              </a:rPr>
              <a:t>，</a:t>
            </a:r>
            <a:endParaRPr lang="zh-TW" altLang="en-US" sz="40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3200" b="1" dirty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US" altLang="zh-TW" sz="3200" b="1" dirty="0" smtClean="0">
                <a:solidFill>
                  <a:srgbClr val="CC00CC"/>
                </a:solidFill>
                <a:ea typeface="新細明體" charset="-120"/>
              </a:rPr>
              <a:t>   O </a:t>
            </a:r>
            <a:r>
              <a:rPr lang="en-US" altLang="zh-TW" sz="3200" b="1" dirty="0">
                <a:solidFill>
                  <a:srgbClr val="CC00CC"/>
                </a:solidFill>
                <a:ea typeface="新細明體" charset="-120"/>
              </a:rPr>
              <a:t>The </a:t>
            </a:r>
            <a:r>
              <a:rPr lang="en-US" altLang="zh-TW" sz="3200" b="1" dirty="0" smtClean="0">
                <a:solidFill>
                  <a:srgbClr val="CC00CC"/>
                </a:solidFill>
                <a:ea typeface="新細明體" charset="-120"/>
              </a:rPr>
              <a:t>saints, arouse, </a:t>
            </a:r>
            <a:r>
              <a:rPr lang="en-US" altLang="zh-TW" sz="3200" b="1" dirty="0">
                <a:solidFill>
                  <a:srgbClr val="CC00CC"/>
                </a:solidFill>
                <a:ea typeface="新細明體" charset="-120"/>
              </a:rPr>
              <a:t>be earnest,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3200" b="1" dirty="0">
                <a:solidFill>
                  <a:srgbClr val="CC00CC"/>
                </a:solidFill>
                <a:ea typeface="新細明體" charset="-120"/>
              </a:rPr>
              <a:t> </a:t>
            </a:r>
            <a:r>
              <a:rPr lang="en-US" altLang="zh-CN" sz="3200" b="1" dirty="0" smtClean="0">
                <a:solidFill>
                  <a:srgbClr val="CC00CC"/>
                </a:solidFill>
                <a:ea typeface="新細明體" charset="-120"/>
              </a:rPr>
              <a:t>                  </a:t>
            </a:r>
            <a:r>
              <a:rPr lang="zh-CN" altLang="en-US" sz="4400" b="1" dirty="0">
                <a:solidFill>
                  <a:srgbClr val="CC00CC"/>
                </a:solidFill>
                <a:ea typeface="華康儷中黑" pitchFamily="1" charset="-120"/>
              </a:rPr>
              <a:t>殷勤作工趁现</a:t>
            </a:r>
            <a:r>
              <a:rPr lang="zh-CN" altLang="en-US" sz="4400" b="1" dirty="0" smtClean="0">
                <a:solidFill>
                  <a:srgbClr val="CC00CC"/>
                </a:solidFill>
                <a:ea typeface="華康儷中黑" pitchFamily="1" charset="-120"/>
              </a:rPr>
              <a:t>在，</a:t>
            </a:r>
            <a:endParaRPr lang="zh-TW" altLang="en-US" sz="44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3200" b="1" dirty="0" smtClean="0">
                <a:solidFill>
                  <a:srgbClr val="CC00CC"/>
                </a:solidFill>
                <a:ea typeface="新細明體" charset="-120"/>
              </a:rPr>
              <a:t>          </a:t>
            </a:r>
            <a:r>
              <a:rPr lang="en-GB" altLang="zh-TW" sz="3200" b="1" dirty="0" smtClean="0">
                <a:solidFill>
                  <a:srgbClr val="CC00CC"/>
                </a:solidFill>
                <a:ea typeface="新細明體" charset="-120"/>
              </a:rPr>
              <a:t>Could I but recall them now,</a:t>
            </a:r>
            <a:endParaRPr lang="en-US" altLang="zh-TW" sz="32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000" b="1" dirty="0" smtClean="0">
                <a:solidFill>
                  <a:srgbClr val="CC00CC"/>
                </a:solidFill>
                <a:ea typeface="華康儷中黑" pitchFamily="1" charset="-120"/>
              </a:rPr>
              <a:t>          </a:t>
            </a:r>
            <a:r>
              <a:rPr lang="zh-CN" altLang="en-US" sz="4400" b="1" dirty="0" smtClean="0">
                <a:solidFill>
                  <a:srgbClr val="CC00CC"/>
                </a:solidFill>
                <a:ea typeface="華康儷中黑" pitchFamily="1" charset="-120"/>
              </a:rPr>
              <a:t>黑</a:t>
            </a:r>
            <a:r>
              <a:rPr lang="zh-CN" altLang="en-US" sz="4400" b="1" dirty="0">
                <a:solidFill>
                  <a:srgbClr val="CC00CC"/>
                </a:solidFill>
                <a:ea typeface="華康儷中黑" pitchFamily="1" charset="-120"/>
              </a:rPr>
              <a:t>夜已深，白昼将近，</a:t>
            </a:r>
            <a:endParaRPr lang="zh-TW" altLang="en-US" sz="44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3200" b="1" dirty="0" smtClean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zh-CN" altLang="en-US" sz="3200" b="1" dirty="0" smtClean="0">
                <a:solidFill>
                  <a:srgbClr val="CC00CC"/>
                </a:solidFill>
                <a:ea typeface="新細明體" charset="-120"/>
              </a:rPr>
              <a:t>  </a:t>
            </a:r>
            <a:r>
              <a:rPr lang="en-US" altLang="zh-TW" sz="3200" b="1" dirty="0" smtClean="0">
                <a:solidFill>
                  <a:srgbClr val="CC00CC"/>
                </a:solidFill>
                <a:ea typeface="新細明體" charset="-120"/>
              </a:rPr>
              <a:t>Ere </a:t>
            </a:r>
            <a:r>
              <a:rPr lang="en-US" altLang="zh-TW" sz="3200" b="1" dirty="0">
                <a:solidFill>
                  <a:srgbClr val="CC00CC"/>
                </a:solidFill>
                <a:ea typeface="新細明體" charset="-120"/>
              </a:rPr>
              <a:t>the night of death o’er take thee,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3200" b="1" dirty="0">
                <a:solidFill>
                  <a:srgbClr val="CC00CC"/>
                </a:solidFill>
                <a:ea typeface="新細明體" charset="-120"/>
              </a:rPr>
              <a:t> </a:t>
            </a:r>
            <a:r>
              <a:rPr lang="en-US" altLang="zh-CN" sz="3200" b="1" dirty="0" smtClean="0">
                <a:solidFill>
                  <a:srgbClr val="CC00CC"/>
                </a:solidFill>
                <a:ea typeface="新細明體" charset="-120"/>
              </a:rPr>
              <a:t>                  </a:t>
            </a:r>
            <a:r>
              <a:rPr lang="zh-CN" altLang="en-US" sz="4400" b="1" dirty="0">
                <a:solidFill>
                  <a:srgbClr val="CC00CC"/>
                </a:solidFill>
                <a:ea typeface="新細明體" charset="-120"/>
              </a:rPr>
              <a:t>儆</a:t>
            </a:r>
            <a:r>
              <a:rPr lang="zh-CN" altLang="en-US" sz="4400" b="1" dirty="0" smtClean="0">
                <a:solidFill>
                  <a:srgbClr val="CC00CC"/>
                </a:solidFill>
                <a:ea typeface="華康儷中黑" pitchFamily="1" charset="-120"/>
              </a:rPr>
              <a:t>醒</a:t>
            </a:r>
            <a:r>
              <a:rPr lang="zh-CN" altLang="en-US" sz="4400" b="1" dirty="0">
                <a:solidFill>
                  <a:srgbClr val="CC00CC"/>
                </a:solidFill>
                <a:ea typeface="華康儷中黑" pitchFamily="1" charset="-120"/>
              </a:rPr>
              <a:t>救</a:t>
            </a:r>
            <a:r>
              <a:rPr lang="zh-CN" altLang="en-US" sz="4400" b="1" dirty="0" smtClean="0">
                <a:solidFill>
                  <a:srgbClr val="CC00CC"/>
                </a:solidFill>
                <a:ea typeface="華康儷中黑" pitchFamily="1" charset="-120"/>
              </a:rPr>
              <a:t>人等主来。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3200" b="1" dirty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US" altLang="en-US" sz="3200" b="1" dirty="0" smtClean="0">
                <a:solidFill>
                  <a:srgbClr val="CC00CC"/>
                </a:solidFill>
                <a:ea typeface="新細明體" charset="-120"/>
              </a:rPr>
              <a:t>  </a:t>
            </a:r>
            <a:r>
              <a:rPr lang="zh-CN" altLang="en-US" sz="3200" b="1" dirty="0" smtClean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US" altLang="en-US" sz="3200" b="1" dirty="0" smtClean="0">
                <a:solidFill>
                  <a:srgbClr val="CC00CC"/>
                </a:solidFill>
                <a:ea typeface="新細明體" charset="-120"/>
              </a:rPr>
              <a:t>Strive </a:t>
            </a:r>
            <a:r>
              <a:rPr lang="en-US" altLang="en-US" sz="3200" b="1" dirty="0">
                <a:solidFill>
                  <a:srgbClr val="CC00CC"/>
                </a:solidFill>
                <a:ea typeface="新細明體" charset="-120"/>
              </a:rPr>
              <a:t>for souls while still you </a:t>
            </a:r>
            <a:r>
              <a:rPr lang="en-US" altLang="en-US" sz="3200" b="1" dirty="0" smtClean="0">
                <a:solidFill>
                  <a:srgbClr val="CC00CC"/>
                </a:solidFill>
                <a:ea typeface="新細明體" charset="-120"/>
              </a:rPr>
              <a:t>may</a:t>
            </a:r>
            <a:r>
              <a:rPr lang="zh-CN" altLang="en-US" sz="3200" b="1" dirty="0" smtClean="0">
                <a:solidFill>
                  <a:srgbClr val="CC00CC"/>
                </a:solidFill>
                <a:ea typeface="新細明體" charset="-120"/>
              </a:rPr>
              <a:t>。</a:t>
            </a:r>
            <a:endParaRPr lang="en-US" altLang="en-US" sz="3200" b="1" dirty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3200" b="1" dirty="0" smtClean="0">
              <a:solidFill>
                <a:srgbClr val="CC00CC"/>
              </a:solidFill>
              <a:ea typeface="新細明體" charset="-12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20484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5943600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1800" dirty="0" smtClean="0">
                <a:ea typeface="華康儷中黑" pitchFamily="1" charset="-120"/>
              </a:rPr>
              <a:t>[ C.1 ]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工尚未成我即去乎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</a:t>
            </a:r>
            <a:r>
              <a:rPr lang="zh-CN" altLang="en-US" sz="4000" b="1" dirty="0" smtClean="0">
                <a:solidFill>
                  <a:srgbClr val="CC00CC"/>
                </a:solidFill>
                <a:ea typeface="新細明體" charset="-120"/>
              </a:rPr>
              <a:t>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"Must I go, and empty-handed?"</a:t>
            </a:r>
            <a:endParaRPr lang="zh-TW" altLang="en-US" sz="4800" b="1" dirty="0" smtClean="0">
              <a:solidFill>
                <a:srgbClr val="CC00CC"/>
              </a:solidFill>
              <a:ea typeface="華康儷中黑" pitchFamily="1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何能如此見恩主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Must I meet my </a:t>
            </a:r>
            <a:r>
              <a:rPr lang="en-GB" altLang="zh-TW" sz="4000" b="1" dirty="0" err="1" smtClean="0">
                <a:solidFill>
                  <a:srgbClr val="CC00CC"/>
                </a:solidFill>
                <a:ea typeface="新細明體" charset="-120"/>
              </a:rPr>
              <a:t>Savior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 so?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</a:t>
            </a:r>
            <a:r>
              <a:rPr lang="zh-CN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</a:t>
            </a: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未領一人歸向耶穌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</a:t>
            </a:r>
            <a:r>
              <a:rPr lang="en-GB" altLang="zh-TW" sz="4000" b="1" dirty="0" smtClean="0">
                <a:solidFill>
                  <a:srgbClr val="CC00CC"/>
                </a:solidFill>
                <a:ea typeface="新細明體" charset="-120"/>
              </a:rPr>
              <a:t>Not one soul with which to greet Him:</a:t>
            </a:r>
            <a:endParaRPr lang="en-US" altLang="zh-TW" sz="4000" b="1" dirty="0" smtClean="0">
              <a:solidFill>
                <a:srgbClr val="CC00CC"/>
              </a:solidFill>
              <a:ea typeface="新細明體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CC00CC"/>
                </a:solidFill>
                <a:ea typeface="華康儷中黑" pitchFamily="1" charset="-120"/>
              </a:rPr>
              <a:t>             豈可空手回天府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         </a:t>
            </a:r>
            <a:r>
              <a:rPr lang="zh-CN" altLang="en-US" sz="4000" b="1" dirty="0" smtClean="0">
                <a:solidFill>
                  <a:srgbClr val="CC00CC"/>
                </a:solidFill>
                <a:ea typeface="新細明體" charset="-120"/>
              </a:rPr>
              <a:t> </a:t>
            </a:r>
            <a:r>
              <a:rPr lang="en-US" altLang="zh-TW" sz="4000" b="1" dirty="0" smtClean="0">
                <a:solidFill>
                  <a:srgbClr val="CC00CC"/>
                </a:solidFill>
                <a:ea typeface="新細明體" charset="-120"/>
              </a:rPr>
              <a:t>Must I empty-handed go?</a:t>
            </a:r>
            <a:endParaRPr lang="en-US" altLang="zh-TW" sz="3200" b="1" dirty="0" smtClean="0">
              <a:solidFill>
                <a:srgbClr val="CC00CC"/>
              </a:solidFill>
              <a:ea typeface="新細明體" charset="-12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latin typeface="Garamond" pitchFamily="18" charset="0"/>
              </a:rPr>
              <a:t>Must I Go Empty-Handed </a:t>
            </a:r>
            <a:r>
              <a:rPr lang="zh-TW" altLang="en-US">
                <a:latin typeface="Garamond" pitchFamily="18" charset="0"/>
              </a:rPr>
              <a:t>豈可空手回天府</a:t>
            </a:r>
            <a:endParaRPr lang="en-US" altLang="en-US">
              <a:latin typeface="Garamond" pitchFamily="18" charset="0"/>
            </a:endParaRPr>
          </a:p>
        </p:txBody>
      </p:sp>
      <p:sp>
        <p:nvSpPr>
          <p:cNvPr id="2150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51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638800"/>
            <a:ext cx="457200" cy="381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695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Century Gothic</vt:lpstr>
      <vt:lpstr>Arial</vt:lpstr>
      <vt:lpstr>Book Antiqua</vt:lpstr>
      <vt:lpstr>Calibri</vt:lpstr>
      <vt:lpstr>Microsoft JhengHei</vt:lpstr>
      <vt:lpstr>華康儷中黑</vt:lpstr>
      <vt:lpstr>新細明體</vt:lpstr>
      <vt:lpstr>Wingdings</vt:lpstr>
      <vt:lpstr>Garamond</vt:lpstr>
      <vt:lpstr>Apothecary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S#84當我們回到天家  When We All Get To heaven</dc:title>
  <dc:creator>Leigh Callahan Lab</dc:creator>
  <cp:lastModifiedBy>Mingyong Huang</cp:lastModifiedBy>
  <cp:revision>4</cp:revision>
  <dcterms:created xsi:type="dcterms:W3CDTF">2016-08-01T14:36:36Z</dcterms:created>
  <dcterms:modified xsi:type="dcterms:W3CDTF">2018-03-26T03:06:34Z</dcterms:modified>
</cp:coreProperties>
</file>